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4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850-58EF-487F-ABF4-03F04B64C034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4658-213B-4914-82B1-4FF87915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850-58EF-487F-ABF4-03F04B64C034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4658-213B-4914-82B1-4FF87915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850-58EF-487F-ABF4-03F04B64C034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4658-213B-4914-82B1-4FF87915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850-58EF-487F-ABF4-03F04B64C034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4658-213B-4914-82B1-4FF87915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850-58EF-487F-ABF4-03F04B64C034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4658-213B-4914-82B1-4FF87915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850-58EF-487F-ABF4-03F04B64C034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4658-213B-4914-82B1-4FF87915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850-58EF-487F-ABF4-03F04B64C034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4658-213B-4914-82B1-4FF87915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850-58EF-487F-ABF4-03F04B64C034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4658-213B-4914-82B1-4FF87915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850-58EF-487F-ABF4-03F04B64C034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4658-213B-4914-82B1-4FF87915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850-58EF-487F-ABF4-03F04B64C034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4658-213B-4914-82B1-4FF87915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3850-58EF-487F-ABF4-03F04B64C034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4658-213B-4914-82B1-4FF87915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23850-58EF-487F-ABF4-03F04B64C034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44658-213B-4914-82B1-4FF8791503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4128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4128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4128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4128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4128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Drennan Projects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Kimberly Drennan</dc:creator>
  <cp:lastModifiedBy>Kimberly Drennan</cp:lastModifiedBy>
  <cp:revision>2</cp:revision>
  <dcterms:created xsi:type="dcterms:W3CDTF">2010-12-22T15:33:52Z</dcterms:created>
  <dcterms:modified xsi:type="dcterms:W3CDTF">2010-12-22T15:41:50Z</dcterms:modified>
</cp:coreProperties>
</file>